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90" r:id="rId5"/>
    <p:sldId id="288" r:id="rId6"/>
    <p:sldId id="273" r:id="rId7"/>
    <p:sldId id="275" r:id="rId8"/>
    <p:sldId id="282" r:id="rId9"/>
    <p:sldId id="259" r:id="rId10"/>
    <p:sldId id="289" r:id="rId11"/>
    <p:sldId id="281" r:id="rId12"/>
    <p:sldId id="27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94" autoAdjust="0"/>
  </p:normalViewPr>
  <p:slideViewPr>
    <p:cSldViewPr snapToGrid="0">
      <p:cViewPr varScale="1">
        <p:scale>
          <a:sx n="59" d="100"/>
          <a:sy n="59" d="100"/>
        </p:scale>
        <p:origin x="236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24-Oct-24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27DA2-3EFF-97EF-6863-4BBEA6C2A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 – Ajay D Nair</a:t>
            </a:r>
          </a:p>
          <a:p>
            <a:r>
              <a:rPr lang="en-US" dirty="0"/>
              <a:t>Email – ajaydnair93@gmail.com</a:t>
            </a:r>
          </a:p>
        </p:txBody>
      </p:sp>
    </p:spTree>
    <p:extLst>
      <p:ext uri="{BB962C8B-B14F-4D97-AF65-F5344CB8AC3E}">
        <p14:creationId xmlns:p14="http://schemas.microsoft.com/office/powerpoint/2010/main" val="2677213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dirty="0"/>
              <a:t>Business opportunity generator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The story</a:t>
            </a:r>
          </a:p>
          <a:p>
            <a:r>
              <a:rPr lang="en-US" dirty="0"/>
              <a:t>Demonstration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4CD4C1A-CDAB-E27F-10DC-9B816B2AB489}"/>
              </a:ext>
            </a:extLst>
          </p:cNvPr>
          <p:cNvSpPr txBox="1"/>
          <p:nvPr/>
        </p:nvSpPr>
        <p:spPr>
          <a:xfrm>
            <a:off x="1088571" y="1219199"/>
            <a:ext cx="8806542" cy="452431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/>
              <a:t>Customer data is not generated much to understand their needs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/>
              <a:t>Unemployment is going on which needs to be fixed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/>
              <a:t>This can be fixed by analyzing data generated with the help of customers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/>
              <a:t>For the use of this business plan some app of </a:t>
            </a:r>
            <a:r>
              <a:rPr lang="en-US" sz="2400" dirty="0" err="1"/>
              <a:t>trafikverket</a:t>
            </a:r>
            <a:r>
              <a:rPr lang="en-US" sz="2400" dirty="0"/>
              <a:t> is used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/>
              <a:t>Data generated is used to generate new businesses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/>
              <a:t>Here food is used as an example of customer need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533D11-CC75-BD12-1C94-9D56344F4F4E}"/>
              </a:ext>
            </a:extLst>
          </p:cNvPr>
          <p:cNvSpPr txBox="1"/>
          <p:nvPr/>
        </p:nvSpPr>
        <p:spPr>
          <a:xfrm>
            <a:off x="1088571" y="206829"/>
            <a:ext cx="10101943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36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1077230"/>
          </a:xfrm>
          <a:noFill/>
        </p:spPr>
        <p:txBody>
          <a:bodyPr/>
          <a:lstStyle/>
          <a:p>
            <a:r>
              <a:rPr lang="en-US" dirty="0"/>
              <a:t>The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075" y="2257425"/>
            <a:ext cx="8959850" cy="354171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The customer uses a </a:t>
            </a:r>
            <a:r>
              <a:rPr lang="en-US" sz="2800" dirty="0" err="1"/>
              <a:t>traffikverket</a:t>
            </a:r>
            <a:r>
              <a:rPr lang="en-US" sz="2800" dirty="0"/>
              <a:t> app with an AI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The app interacts with the customer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Whenever the destination is reached using any mode of transport the app connects with  the user.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6135" y="1124887"/>
            <a:ext cx="4480560" cy="2352356"/>
          </a:xfrm>
          <a:noFill/>
        </p:spPr>
        <p:txBody>
          <a:bodyPr>
            <a:noAutofit/>
          </a:bodyPr>
          <a:lstStyle/>
          <a:p>
            <a:r>
              <a:rPr lang="en-US" dirty="0"/>
              <a:t>Demonstration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4583933-95EE-13B0-55ED-7B10E3D38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6135" y="3571197"/>
            <a:ext cx="4476967" cy="2123547"/>
          </a:xfrm>
        </p:spPr>
        <p:txBody>
          <a:bodyPr/>
          <a:lstStyle/>
          <a:p>
            <a:r>
              <a:rPr lang="en-US" dirty="0"/>
              <a:t>Extracting customer data through interaction</a:t>
            </a:r>
          </a:p>
        </p:txBody>
      </p:sp>
      <p:pic>
        <p:nvPicPr>
          <p:cNvPr id="13" name="Picture Placeholder 16" descr="A person and person looking at a tablet">
            <a:extLst>
              <a:ext uri="{FF2B5EF4-FFF2-40B4-BE49-F238E27FC236}">
                <a16:creationId xmlns:a16="http://schemas.microsoft.com/office/drawing/2014/main" id="{A565C7D0-ABAE-E6B6-B2C8-8EC5A7E28B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9545" y="1148037"/>
            <a:ext cx="4365199" cy="4546707"/>
          </a:xfr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mnlös Video">
            <a:hlinkClick r:id="" action="ppaction://media"/>
            <a:extLst>
              <a:ext uri="{FF2B5EF4-FFF2-40B4-BE49-F238E27FC236}">
                <a16:creationId xmlns:a16="http://schemas.microsoft.com/office/drawing/2014/main" id="{1ECC2FC6-16E3-3267-4AB1-7A8590EA0A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3056" y="1818594"/>
            <a:ext cx="6926943" cy="3896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97C0E2-9ADB-0AF4-5FC4-7BD21B01CB49}"/>
              </a:ext>
            </a:extLst>
          </p:cNvPr>
          <p:cNvSpPr txBox="1"/>
          <p:nvPr/>
        </p:nvSpPr>
        <p:spPr>
          <a:xfrm>
            <a:off x="3135085" y="1040708"/>
            <a:ext cx="6335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1336118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158254"/>
          </a:xfrm>
          <a:noFill/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00540" y="2257062"/>
            <a:ext cx="10116546" cy="3541853"/>
          </a:xfrm>
          <a:noFill/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app collects data and informs about business opportunities available in stations, bus stands, ferry terminals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This method can be used to collect even more data by specifying what they need explicitly also.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Working on this example if we reach at a consensus that 80% of people from a specific station reported they need food. Then there is a need to build a food station!</a:t>
            </a:r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{9D602BAA-CA8D-459E-A6CC-16176FDE9623}tf10081922_win32</Template>
  <TotalTime>89</TotalTime>
  <Words>201</Words>
  <Application>Microsoft Office PowerPoint</Application>
  <PresentationFormat>Widescreen</PresentationFormat>
  <Paragraphs>36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Quire Sans Pro Light</vt:lpstr>
      <vt:lpstr>Tisa Offc Serif Pro</vt:lpstr>
      <vt:lpstr>Wingdings</vt:lpstr>
      <vt:lpstr>Custom</vt:lpstr>
      <vt:lpstr>PowerPoint Presentation</vt:lpstr>
      <vt:lpstr>Business opportunity generator</vt:lpstr>
      <vt:lpstr>Agenda</vt:lpstr>
      <vt:lpstr>PowerPoint Presentation</vt:lpstr>
      <vt:lpstr>The story</vt:lpstr>
      <vt:lpstr>Demonstration</vt:lpstr>
      <vt:lpstr>PowerPoint Presentation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Ajay D Nair (Student)</dc:creator>
  <cp:lastModifiedBy>Ajay D Nair (Student)</cp:lastModifiedBy>
  <cp:revision>2</cp:revision>
  <dcterms:created xsi:type="dcterms:W3CDTF">2024-10-24T12:54:44Z</dcterms:created>
  <dcterms:modified xsi:type="dcterms:W3CDTF">2024-10-24T14:24:02Z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